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3" r:id="rId5"/>
    <p:sldId id="264" r:id="rId6"/>
    <p:sldId id="266" r:id="rId7"/>
    <p:sldId id="271" r:id="rId8"/>
    <p:sldId id="267" r:id="rId9"/>
    <p:sldId id="268" r:id="rId10"/>
    <p:sldId id="272" r:id="rId11"/>
    <p:sldId id="269" r:id="rId12"/>
    <p:sldId id="273" r:id="rId13"/>
    <p:sldId id="274" r:id="rId14"/>
    <p:sldId id="279" r:id="rId15"/>
    <p:sldId id="276" r:id="rId16"/>
    <p:sldId id="277" r:id="rId17"/>
    <p:sldId id="278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3F79C-9A81-4FA2-88D4-9B7C58E457F3}" type="doc">
      <dgm:prSet loTypeId="urn:microsoft.com/office/officeart/2005/8/layout/cycle4#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7CD7BC6-D375-451C-9025-6CF2EE0FF0C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……..…………………..</a:t>
          </a:r>
        </a:p>
      </dgm:t>
    </dgm:pt>
    <dgm:pt modelId="{D71968AD-B747-49B1-97DE-D9519A5AF09E}" type="parTrans" cxnId="{D739EE5B-610C-42C0-BDC4-2604EC2D9737}">
      <dgm:prSet/>
      <dgm:spPr/>
      <dgm:t>
        <a:bodyPr/>
        <a:lstStyle/>
        <a:p>
          <a:endParaRPr lang="pl-PL"/>
        </a:p>
      </dgm:t>
    </dgm:pt>
    <dgm:pt modelId="{F82E8E5D-33E2-4D6F-9810-ED48FD597E25}" type="sibTrans" cxnId="{D739EE5B-610C-42C0-BDC4-2604EC2D9737}">
      <dgm:prSet/>
      <dgm:spPr/>
      <dgm:t>
        <a:bodyPr/>
        <a:lstStyle/>
        <a:p>
          <a:endParaRPr lang="pl-PL"/>
        </a:p>
      </dgm:t>
    </dgm:pt>
    <dgm:pt modelId="{AA9AD7D4-2BEB-4C94-8B75-EC24FA4B96AB}">
      <dgm:prSet phldrT="[Tekst]"/>
      <dgm:spPr>
        <a:ln>
          <a:solidFill>
            <a:srgbClr val="002060"/>
          </a:solidFill>
        </a:ln>
      </dgm:spPr>
      <dgm:t>
        <a:bodyPr/>
        <a:lstStyle/>
        <a:p>
          <a:r>
            <a:rPr lang="pl-PL" dirty="0"/>
            <a:t>Skuteczność</a:t>
          </a:r>
          <a:r>
            <a:rPr lang="pl-PL" baseline="0" dirty="0"/>
            <a:t> przedsiębiorstw konkurencyjnych</a:t>
          </a:r>
          <a:endParaRPr lang="pl-PL" dirty="0"/>
        </a:p>
      </dgm:t>
    </dgm:pt>
    <dgm:pt modelId="{C1FAD804-AD8F-4F82-B38A-AE01B1444BCC}" type="parTrans" cxnId="{21BD42D2-9195-47A0-B23C-0061E8678949}">
      <dgm:prSet/>
      <dgm:spPr/>
      <dgm:t>
        <a:bodyPr/>
        <a:lstStyle/>
        <a:p>
          <a:endParaRPr lang="pl-PL"/>
        </a:p>
      </dgm:t>
    </dgm:pt>
    <dgm:pt modelId="{76266090-EF69-4EE9-AF46-9E2D4517BD63}" type="sibTrans" cxnId="{21BD42D2-9195-47A0-B23C-0061E8678949}">
      <dgm:prSet/>
      <dgm:spPr/>
      <dgm:t>
        <a:bodyPr/>
        <a:lstStyle/>
        <a:p>
          <a:endParaRPr lang="pl-PL"/>
        </a:p>
      </dgm:t>
    </dgm:pt>
    <dgm:pt modelId="{EA229DCA-CD0F-4EB5-BDE9-861CF1A518E0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zarządzanie firmą</a:t>
          </a:r>
        </a:p>
      </dgm:t>
    </dgm:pt>
    <dgm:pt modelId="{01EEA60C-98EC-444E-9D48-24BC5A8B581E}" type="parTrans" cxnId="{FEA1542C-931A-46E4-9380-B95EE48F3D00}">
      <dgm:prSet/>
      <dgm:spPr/>
      <dgm:t>
        <a:bodyPr/>
        <a:lstStyle/>
        <a:p>
          <a:endParaRPr lang="pl-PL"/>
        </a:p>
      </dgm:t>
    </dgm:pt>
    <dgm:pt modelId="{DF438830-945B-4A3E-9B8A-08D73D7F9601}" type="sibTrans" cxnId="{FEA1542C-931A-46E4-9380-B95EE48F3D00}">
      <dgm:prSet/>
      <dgm:spPr/>
      <dgm:t>
        <a:bodyPr/>
        <a:lstStyle/>
        <a:p>
          <a:endParaRPr lang="pl-PL"/>
        </a:p>
      </dgm:t>
    </dgm:pt>
    <dgm:pt modelId="{1FC0AB83-A4F1-48AC-A468-DD48A963B4D1}">
      <dgm:prSet phldrT="[Tekst]"/>
      <dgm:spPr>
        <a:ln>
          <a:solidFill>
            <a:srgbClr val="FFFF00"/>
          </a:solidFill>
        </a:ln>
      </dgm:spPr>
      <dgm:t>
        <a:bodyPr/>
        <a:lstStyle/>
        <a:p>
          <a:r>
            <a:rPr lang="pl-PL" dirty="0"/>
            <a:t>……………..</a:t>
          </a:r>
        </a:p>
      </dgm:t>
    </dgm:pt>
    <dgm:pt modelId="{B38E0E56-8239-481B-9D76-6180381E3564}" type="parTrans" cxnId="{A0ED895C-76E1-4ECC-AE3E-6D3CA8E6DB83}">
      <dgm:prSet/>
      <dgm:spPr/>
      <dgm:t>
        <a:bodyPr/>
        <a:lstStyle/>
        <a:p>
          <a:endParaRPr lang="pl-PL"/>
        </a:p>
      </dgm:t>
    </dgm:pt>
    <dgm:pt modelId="{6808AD88-9CFE-46B3-A970-463CA2B2A899}" type="sibTrans" cxnId="{A0ED895C-76E1-4ECC-AE3E-6D3CA8E6DB83}">
      <dgm:prSet/>
      <dgm:spPr/>
      <dgm:t>
        <a:bodyPr/>
        <a:lstStyle/>
        <a:p>
          <a:endParaRPr lang="pl-PL"/>
        </a:p>
      </dgm:t>
    </dgm:pt>
    <dgm:pt modelId="{39917412-4BAD-409E-B0D2-C066F11AB982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organizacja  firmy </a:t>
          </a:r>
        </a:p>
      </dgm:t>
    </dgm:pt>
    <dgm:pt modelId="{F10E0D0D-E2AD-4EBA-B84B-F78BAA08D3BD}" type="parTrans" cxnId="{4B627CAC-6467-4BE2-A6A8-2991A7894352}">
      <dgm:prSet/>
      <dgm:spPr/>
      <dgm:t>
        <a:bodyPr/>
        <a:lstStyle/>
        <a:p>
          <a:endParaRPr lang="pl-PL"/>
        </a:p>
      </dgm:t>
    </dgm:pt>
    <dgm:pt modelId="{1EBF1DA0-0F14-4F9C-8375-967D18809022}" type="sibTrans" cxnId="{4B627CAC-6467-4BE2-A6A8-2991A7894352}">
      <dgm:prSet/>
      <dgm:spPr/>
      <dgm:t>
        <a:bodyPr/>
        <a:lstStyle/>
        <a:p>
          <a:endParaRPr lang="pl-PL"/>
        </a:p>
      </dgm:t>
    </dgm:pt>
    <dgm:pt modelId="{08CBC5E9-F6D5-4C77-80E5-9A11E5A7206C}">
      <dgm:prSet phldrT="[Tekst]"/>
      <dgm:spPr>
        <a:ln>
          <a:solidFill>
            <a:srgbClr val="7030A0"/>
          </a:solidFill>
        </a:ln>
      </dgm:spPr>
      <dgm:t>
        <a:bodyPr/>
        <a:lstStyle/>
        <a:p>
          <a:r>
            <a:rPr lang="pl-PL" dirty="0"/>
            <a:t>……………..</a:t>
          </a:r>
        </a:p>
      </dgm:t>
    </dgm:pt>
    <dgm:pt modelId="{6875AAC6-FC02-4939-9122-8C903E6BB79A}" type="parTrans" cxnId="{E012D8FE-D705-4B38-ABDE-DCE2FFF94A1B}">
      <dgm:prSet/>
      <dgm:spPr/>
      <dgm:t>
        <a:bodyPr/>
        <a:lstStyle/>
        <a:p>
          <a:endParaRPr lang="pl-PL"/>
        </a:p>
      </dgm:t>
    </dgm:pt>
    <dgm:pt modelId="{C9D2D2EE-BB27-4389-9961-0C7284761FCC}" type="sibTrans" cxnId="{E012D8FE-D705-4B38-ABDE-DCE2FFF94A1B}">
      <dgm:prSet/>
      <dgm:spPr/>
      <dgm:t>
        <a:bodyPr/>
        <a:lstStyle/>
        <a:p>
          <a:endParaRPr lang="pl-PL"/>
        </a:p>
      </dgm:t>
    </dgm:pt>
    <dgm:pt modelId="{7253D0B7-9E17-4517-9351-FE602DA0BA79}">
      <dgm:prSet phldrT="[Tekst]"/>
      <dgm:spPr>
        <a:ln>
          <a:solidFill>
            <a:srgbClr val="FF0000"/>
          </a:solidFill>
        </a:ln>
      </dgm:spPr>
      <dgm:t>
        <a:bodyPr/>
        <a:lstStyle/>
        <a:p>
          <a:r>
            <a:rPr lang="pl-PL" dirty="0"/>
            <a:t>……………</a:t>
          </a:r>
        </a:p>
      </dgm:t>
    </dgm:pt>
    <dgm:pt modelId="{D0689675-8643-4337-AC98-0040143383D5}" type="sibTrans" cxnId="{B29440C3-1DB6-47D5-8C6C-97A9B88545E2}">
      <dgm:prSet/>
      <dgm:spPr/>
      <dgm:t>
        <a:bodyPr/>
        <a:lstStyle/>
        <a:p>
          <a:endParaRPr lang="pl-PL"/>
        </a:p>
      </dgm:t>
    </dgm:pt>
    <dgm:pt modelId="{647CE388-DC8B-4159-8F22-4AA0466A6D10}" type="parTrans" cxnId="{B29440C3-1DB6-47D5-8C6C-97A9B88545E2}">
      <dgm:prSet/>
      <dgm:spPr/>
      <dgm:t>
        <a:bodyPr/>
        <a:lstStyle/>
        <a:p>
          <a:endParaRPr lang="pl-PL"/>
        </a:p>
      </dgm:t>
    </dgm:pt>
    <dgm:pt modelId="{DD075D05-9933-4177-9C1D-1772F4E8352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……………………………</a:t>
          </a:r>
        </a:p>
      </dgm:t>
    </dgm:pt>
    <dgm:pt modelId="{E84F6D0C-5B9F-4730-95D8-E95D549BD4E0}" type="sibTrans" cxnId="{5C2E6732-7DFA-476D-B5A5-2ED7F05CC5AE}">
      <dgm:prSet/>
      <dgm:spPr/>
      <dgm:t>
        <a:bodyPr/>
        <a:lstStyle/>
        <a:p>
          <a:endParaRPr lang="pl-PL"/>
        </a:p>
      </dgm:t>
    </dgm:pt>
    <dgm:pt modelId="{C70AFADB-A723-4BE8-97D4-969542B7F182}" type="parTrans" cxnId="{5C2E6732-7DFA-476D-B5A5-2ED7F05CC5AE}">
      <dgm:prSet/>
      <dgm:spPr/>
      <dgm:t>
        <a:bodyPr/>
        <a:lstStyle/>
        <a:p>
          <a:endParaRPr lang="pl-PL"/>
        </a:p>
      </dgm:t>
    </dgm:pt>
    <dgm:pt modelId="{1B158371-D471-4BD4-A693-6A940703BFB1}" type="pres">
      <dgm:prSet presAssocID="{6213F79C-9A81-4FA2-88D4-9B7C58E457F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E884A4E-EA1E-46E6-8BD0-6F8D7D0B3E02}" type="pres">
      <dgm:prSet presAssocID="{6213F79C-9A81-4FA2-88D4-9B7C58E457F3}" presName="children" presStyleCnt="0"/>
      <dgm:spPr/>
    </dgm:pt>
    <dgm:pt modelId="{18DD48BA-E51A-4673-8672-0B9E509289BE}" type="pres">
      <dgm:prSet presAssocID="{6213F79C-9A81-4FA2-88D4-9B7C58E457F3}" presName="child1group" presStyleCnt="0"/>
      <dgm:spPr/>
    </dgm:pt>
    <dgm:pt modelId="{7AB831E3-5F48-4550-9B43-0BD5DFF8CE4A}" type="pres">
      <dgm:prSet presAssocID="{6213F79C-9A81-4FA2-88D4-9B7C58E457F3}" presName="child1" presStyleLbl="bgAcc1" presStyleIdx="0" presStyleCnt="4"/>
      <dgm:spPr/>
      <dgm:t>
        <a:bodyPr/>
        <a:lstStyle/>
        <a:p>
          <a:endParaRPr lang="pl-PL"/>
        </a:p>
      </dgm:t>
    </dgm:pt>
    <dgm:pt modelId="{38AA884E-FE2D-4121-9915-E742D058D57A}" type="pres">
      <dgm:prSet presAssocID="{6213F79C-9A81-4FA2-88D4-9B7C58E457F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1427EA-E6A9-465C-AD1A-EDDE0EE3176D}" type="pres">
      <dgm:prSet presAssocID="{6213F79C-9A81-4FA2-88D4-9B7C58E457F3}" presName="child2group" presStyleCnt="0"/>
      <dgm:spPr/>
    </dgm:pt>
    <dgm:pt modelId="{14C85E9B-8B1D-4898-9304-2EEDFA040454}" type="pres">
      <dgm:prSet presAssocID="{6213F79C-9A81-4FA2-88D4-9B7C58E457F3}" presName="child2" presStyleLbl="bgAcc1" presStyleIdx="1" presStyleCnt="4"/>
      <dgm:spPr/>
      <dgm:t>
        <a:bodyPr/>
        <a:lstStyle/>
        <a:p>
          <a:endParaRPr lang="pl-PL"/>
        </a:p>
      </dgm:t>
    </dgm:pt>
    <dgm:pt modelId="{838665BE-1361-4035-ACB3-10393537586E}" type="pres">
      <dgm:prSet presAssocID="{6213F79C-9A81-4FA2-88D4-9B7C58E457F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59E0B3-05A8-4204-B07C-13641C4F87DE}" type="pres">
      <dgm:prSet presAssocID="{6213F79C-9A81-4FA2-88D4-9B7C58E457F3}" presName="child3group" presStyleCnt="0"/>
      <dgm:spPr/>
    </dgm:pt>
    <dgm:pt modelId="{470E2F3B-307E-49EC-AE18-2FFA49D1D11F}" type="pres">
      <dgm:prSet presAssocID="{6213F79C-9A81-4FA2-88D4-9B7C58E457F3}" presName="child3" presStyleLbl="bgAcc1" presStyleIdx="2" presStyleCnt="4"/>
      <dgm:spPr/>
      <dgm:t>
        <a:bodyPr/>
        <a:lstStyle/>
        <a:p>
          <a:endParaRPr lang="pl-PL"/>
        </a:p>
      </dgm:t>
    </dgm:pt>
    <dgm:pt modelId="{AD3C235A-C73F-4187-A186-BEEF488AD108}" type="pres">
      <dgm:prSet presAssocID="{6213F79C-9A81-4FA2-88D4-9B7C58E457F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78B00E-C791-4755-A51F-AEF66421E88B}" type="pres">
      <dgm:prSet presAssocID="{6213F79C-9A81-4FA2-88D4-9B7C58E457F3}" presName="child4group" presStyleCnt="0"/>
      <dgm:spPr/>
    </dgm:pt>
    <dgm:pt modelId="{F20EE645-83E3-4C85-B126-958B59EA6A85}" type="pres">
      <dgm:prSet presAssocID="{6213F79C-9A81-4FA2-88D4-9B7C58E457F3}" presName="child4" presStyleLbl="bgAcc1" presStyleIdx="3" presStyleCnt="4"/>
      <dgm:spPr/>
      <dgm:t>
        <a:bodyPr/>
        <a:lstStyle/>
        <a:p>
          <a:endParaRPr lang="pl-PL"/>
        </a:p>
      </dgm:t>
    </dgm:pt>
    <dgm:pt modelId="{031F7BDB-72EF-49F8-937A-C54F1DAF6014}" type="pres">
      <dgm:prSet presAssocID="{6213F79C-9A81-4FA2-88D4-9B7C58E457F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CC882C-19E0-45E8-9FB3-99B23D87D1EA}" type="pres">
      <dgm:prSet presAssocID="{6213F79C-9A81-4FA2-88D4-9B7C58E457F3}" presName="childPlaceholder" presStyleCnt="0"/>
      <dgm:spPr/>
    </dgm:pt>
    <dgm:pt modelId="{1D091B9E-64EF-4CF3-AE4B-95FA43907C3B}" type="pres">
      <dgm:prSet presAssocID="{6213F79C-9A81-4FA2-88D4-9B7C58E457F3}" presName="circle" presStyleCnt="0"/>
      <dgm:spPr/>
    </dgm:pt>
    <dgm:pt modelId="{E12530C7-CD72-4BC6-B9B0-07CC8C2927BB}" type="pres">
      <dgm:prSet presAssocID="{6213F79C-9A81-4FA2-88D4-9B7C58E457F3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0230B0-2176-4230-9C0B-AC6F0AFB6D51}" type="pres">
      <dgm:prSet presAssocID="{6213F79C-9A81-4FA2-88D4-9B7C58E457F3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7C4E99-A02F-488C-B241-CEBD09284EEC}" type="pres">
      <dgm:prSet presAssocID="{6213F79C-9A81-4FA2-88D4-9B7C58E457F3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FBEA84-091A-4AE0-BA41-AACCA4E110F0}" type="pres">
      <dgm:prSet presAssocID="{6213F79C-9A81-4FA2-88D4-9B7C58E457F3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790C3A-DB03-4AF6-BB1C-16EFF0B7A946}" type="pres">
      <dgm:prSet presAssocID="{6213F79C-9A81-4FA2-88D4-9B7C58E457F3}" presName="quadrantPlaceholder" presStyleCnt="0"/>
      <dgm:spPr/>
    </dgm:pt>
    <dgm:pt modelId="{8A752EDF-07F9-49A1-8BEE-44F184D40385}" type="pres">
      <dgm:prSet presAssocID="{6213F79C-9A81-4FA2-88D4-9B7C58E457F3}" presName="center1" presStyleLbl="fgShp" presStyleIdx="0" presStyleCnt="2"/>
      <dgm:spPr/>
    </dgm:pt>
    <dgm:pt modelId="{206F20D4-3304-456F-9728-BCB40EF8D90F}" type="pres">
      <dgm:prSet presAssocID="{6213F79C-9A81-4FA2-88D4-9B7C58E457F3}" presName="center2" presStyleLbl="fgShp" presStyleIdx="1" presStyleCnt="2"/>
      <dgm:spPr/>
    </dgm:pt>
  </dgm:ptLst>
  <dgm:cxnLst>
    <dgm:cxn modelId="{94BD67E8-291C-4069-8982-709F71E039F0}" type="presOf" srcId="{E7CD7BC6-D375-451C-9025-6CF2EE0FF0CD}" destId="{E12530C7-CD72-4BC6-B9B0-07CC8C2927BB}" srcOrd="0" destOrd="0" presId="urn:microsoft.com/office/officeart/2005/8/layout/cycle4#1"/>
    <dgm:cxn modelId="{6FB0F626-1A95-49F3-A54C-66B9DE448A24}" type="presOf" srcId="{7253D0B7-9E17-4517-9351-FE602DA0BA79}" destId="{838665BE-1361-4035-ACB3-10393537586E}" srcOrd="1" destOrd="0" presId="urn:microsoft.com/office/officeart/2005/8/layout/cycle4#1"/>
    <dgm:cxn modelId="{7B255B59-7177-4263-B3DB-4B6E92AE7816}" type="presOf" srcId="{AA9AD7D4-2BEB-4C94-8B75-EC24FA4B96AB}" destId="{7AB831E3-5F48-4550-9B43-0BD5DFF8CE4A}" srcOrd="0" destOrd="0" presId="urn:microsoft.com/office/officeart/2005/8/layout/cycle4#1"/>
    <dgm:cxn modelId="{D739EE5B-610C-42C0-BDC4-2604EC2D9737}" srcId="{6213F79C-9A81-4FA2-88D4-9B7C58E457F3}" destId="{E7CD7BC6-D375-451C-9025-6CF2EE0FF0CD}" srcOrd="0" destOrd="0" parTransId="{D71968AD-B747-49B1-97DE-D9519A5AF09E}" sibTransId="{F82E8E5D-33E2-4D6F-9810-ED48FD597E25}"/>
    <dgm:cxn modelId="{128E4818-4A35-4F03-942B-271E03C8EE4D}" type="presOf" srcId="{6213F79C-9A81-4FA2-88D4-9B7C58E457F3}" destId="{1B158371-D471-4BD4-A693-6A940703BFB1}" srcOrd="0" destOrd="0" presId="urn:microsoft.com/office/officeart/2005/8/layout/cycle4#1"/>
    <dgm:cxn modelId="{5C2E6732-7DFA-476D-B5A5-2ED7F05CC5AE}" srcId="{6213F79C-9A81-4FA2-88D4-9B7C58E457F3}" destId="{DD075D05-9933-4177-9C1D-1772F4E83520}" srcOrd="1" destOrd="0" parTransId="{C70AFADB-A723-4BE8-97D4-969542B7F182}" sibTransId="{E84F6D0C-5B9F-4730-95D8-E95D549BD4E0}"/>
    <dgm:cxn modelId="{3D3D22EB-3279-4A56-9847-9605738A6F7B}" type="presOf" srcId="{EA229DCA-CD0F-4EB5-BDE9-861CF1A518E0}" destId="{567C4E99-A02F-488C-B241-CEBD09284EEC}" srcOrd="0" destOrd="0" presId="urn:microsoft.com/office/officeart/2005/8/layout/cycle4#1"/>
    <dgm:cxn modelId="{DC776DEE-9CA5-476F-91F3-B81669D49AA4}" type="presOf" srcId="{08CBC5E9-F6D5-4C77-80E5-9A11E5A7206C}" destId="{031F7BDB-72EF-49F8-937A-C54F1DAF6014}" srcOrd="1" destOrd="0" presId="urn:microsoft.com/office/officeart/2005/8/layout/cycle4#1"/>
    <dgm:cxn modelId="{12EEE6B7-68C1-4D2A-B369-ADF9BC1AD145}" type="presOf" srcId="{39917412-4BAD-409E-B0D2-C066F11AB982}" destId="{4AFBEA84-091A-4AE0-BA41-AACCA4E110F0}" srcOrd="0" destOrd="0" presId="urn:microsoft.com/office/officeart/2005/8/layout/cycle4#1"/>
    <dgm:cxn modelId="{FEA1542C-931A-46E4-9380-B95EE48F3D00}" srcId="{6213F79C-9A81-4FA2-88D4-9B7C58E457F3}" destId="{EA229DCA-CD0F-4EB5-BDE9-861CF1A518E0}" srcOrd="2" destOrd="0" parTransId="{01EEA60C-98EC-444E-9D48-24BC5A8B581E}" sibTransId="{DF438830-945B-4A3E-9B8A-08D73D7F9601}"/>
    <dgm:cxn modelId="{E012D8FE-D705-4B38-ABDE-DCE2FFF94A1B}" srcId="{39917412-4BAD-409E-B0D2-C066F11AB982}" destId="{08CBC5E9-F6D5-4C77-80E5-9A11E5A7206C}" srcOrd="0" destOrd="0" parTransId="{6875AAC6-FC02-4939-9122-8C903E6BB79A}" sibTransId="{C9D2D2EE-BB27-4389-9961-0C7284761FCC}"/>
    <dgm:cxn modelId="{DA279B0E-4FF9-4A8C-B4C9-1C2B3C7AD119}" type="presOf" srcId="{7253D0B7-9E17-4517-9351-FE602DA0BA79}" destId="{14C85E9B-8B1D-4898-9304-2EEDFA040454}" srcOrd="0" destOrd="0" presId="urn:microsoft.com/office/officeart/2005/8/layout/cycle4#1"/>
    <dgm:cxn modelId="{02508DBB-1C62-4A8C-B9D6-16D07934840B}" type="presOf" srcId="{AA9AD7D4-2BEB-4C94-8B75-EC24FA4B96AB}" destId="{38AA884E-FE2D-4121-9915-E742D058D57A}" srcOrd="1" destOrd="0" presId="urn:microsoft.com/office/officeart/2005/8/layout/cycle4#1"/>
    <dgm:cxn modelId="{4E94D392-200B-4092-AE60-AB7E360596B8}" type="presOf" srcId="{08CBC5E9-F6D5-4C77-80E5-9A11E5A7206C}" destId="{F20EE645-83E3-4C85-B126-958B59EA6A85}" srcOrd="0" destOrd="0" presId="urn:microsoft.com/office/officeart/2005/8/layout/cycle4#1"/>
    <dgm:cxn modelId="{A0ED895C-76E1-4ECC-AE3E-6D3CA8E6DB83}" srcId="{EA229DCA-CD0F-4EB5-BDE9-861CF1A518E0}" destId="{1FC0AB83-A4F1-48AC-A468-DD48A963B4D1}" srcOrd="0" destOrd="0" parTransId="{B38E0E56-8239-481B-9D76-6180381E3564}" sibTransId="{6808AD88-9CFE-46B3-A970-463CA2B2A899}"/>
    <dgm:cxn modelId="{80EAB965-56B1-415E-B77A-458D8936617D}" type="presOf" srcId="{DD075D05-9933-4177-9C1D-1772F4E83520}" destId="{5E0230B0-2176-4230-9C0B-AC6F0AFB6D51}" srcOrd="0" destOrd="0" presId="urn:microsoft.com/office/officeart/2005/8/layout/cycle4#1"/>
    <dgm:cxn modelId="{A9B2CBAF-54C9-4825-8D3A-7DB942874439}" type="presOf" srcId="{1FC0AB83-A4F1-48AC-A468-DD48A963B4D1}" destId="{470E2F3B-307E-49EC-AE18-2FFA49D1D11F}" srcOrd="0" destOrd="0" presId="urn:microsoft.com/office/officeart/2005/8/layout/cycle4#1"/>
    <dgm:cxn modelId="{4B627CAC-6467-4BE2-A6A8-2991A7894352}" srcId="{6213F79C-9A81-4FA2-88D4-9B7C58E457F3}" destId="{39917412-4BAD-409E-B0D2-C066F11AB982}" srcOrd="3" destOrd="0" parTransId="{F10E0D0D-E2AD-4EBA-B84B-F78BAA08D3BD}" sibTransId="{1EBF1DA0-0F14-4F9C-8375-967D18809022}"/>
    <dgm:cxn modelId="{21BD42D2-9195-47A0-B23C-0061E8678949}" srcId="{E7CD7BC6-D375-451C-9025-6CF2EE0FF0CD}" destId="{AA9AD7D4-2BEB-4C94-8B75-EC24FA4B96AB}" srcOrd="0" destOrd="0" parTransId="{C1FAD804-AD8F-4F82-B38A-AE01B1444BCC}" sibTransId="{76266090-EF69-4EE9-AF46-9E2D4517BD63}"/>
    <dgm:cxn modelId="{52182189-D270-488C-A56D-BB3E733A16FB}" type="presOf" srcId="{1FC0AB83-A4F1-48AC-A468-DD48A963B4D1}" destId="{AD3C235A-C73F-4187-A186-BEEF488AD108}" srcOrd="1" destOrd="0" presId="urn:microsoft.com/office/officeart/2005/8/layout/cycle4#1"/>
    <dgm:cxn modelId="{B29440C3-1DB6-47D5-8C6C-97A9B88545E2}" srcId="{DD075D05-9933-4177-9C1D-1772F4E83520}" destId="{7253D0B7-9E17-4517-9351-FE602DA0BA79}" srcOrd="0" destOrd="0" parTransId="{647CE388-DC8B-4159-8F22-4AA0466A6D10}" sibTransId="{D0689675-8643-4337-AC98-0040143383D5}"/>
    <dgm:cxn modelId="{744BB5DF-F8EB-4CCC-B41D-936CF4F6F5F6}" type="presParOf" srcId="{1B158371-D471-4BD4-A693-6A940703BFB1}" destId="{2E884A4E-EA1E-46E6-8BD0-6F8D7D0B3E02}" srcOrd="0" destOrd="0" presId="urn:microsoft.com/office/officeart/2005/8/layout/cycle4#1"/>
    <dgm:cxn modelId="{BF5691F6-D9D4-4397-9F7B-30CA3825479C}" type="presParOf" srcId="{2E884A4E-EA1E-46E6-8BD0-6F8D7D0B3E02}" destId="{18DD48BA-E51A-4673-8672-0B9E509289BE}" srcOrd="0" destOrd="0" presId="urn:microsoft.com/office/officeart/2005/8/layout/cycle4#1"/>
    <dgm:cxn modelId="{2BE7A802-F400-4890-BC14-E81692142EEE}" type="presParOf" srcId="{18DD48BA-E51A-4673-8672-0B9E509289BE}" destId="{7AB831E3-5F48-4550-9B43-0BD5DFF8CE4A}" srcOrd="0" destOrd="0" presId="urn:microsoft.com/office/officeart/2005/8/layout/cycle4#1"/>
    <dgm:cxn modelId="{94642E2A-1338-4D00-A82B-67B17408E3F0}" type="presParOf" srcId="{18DD48BA-E51A-4673-8672-0B9E509289BE}" destId="{38AA884E-FE2D-4121-9915-E742D058D57A}" srcOrd="1" destOrd="0" presId="urn:microsoft.com/office/officeart/2005/8/layout/cycle4#1"/>
    <dgm:cxn modelId="{A0633C9D-39C4-4657-A8E6-A49F2E71357D}" type="presParOf" srcId="{2E884A4E-EA1E-46E6-8BD0-6F8D7D0B3E02}" destId="{1E1427EA-E6A9-465C-AD1A-EDDE0EE3176D}" srcOrd="1" destOrd="0" presId="urn:microsoft.com/office/officeart/2005/8/layout/cycle4#1"/>
    <dgm:cxn modelId="{CEE13F5E-FCD7-4BD7-A7B3-586EB6560E17}" type="presParOf" srcId="{1E1427EA-E6A9-465C-AD1A-EDDE0EE3176D}" destId="{14C85E9B-8B1D-4898-9304-2EEDFA040454}" srcOrd="0" destOrd="0" presId="urn:microsoft.com/office/officeart/2005/8/layout/cycle4#1"/>
    <dgm:cxn modelId="{CE712718-8E8B-4D2D-A2A2-4388B546AF8F}" type="presParOf" srcId="{1E1427EA-E6A9-465C-AD1A-EDDE0EE3176D}" destId="{838665BE-1361-4035-ACB3-10393537586E}" srcOrd="1" destOrd="0" presId="urn:microsoft.com/office/officeart/2005/8/layout/cycle4#1"/>
    <dgm:cxn modelId="{67A272F4-60AF-47C2-9B71-57525FF69472}" type="presParOf" srcId="{2E884A4E-EA1E-46E6-8BD0-6F8D7D0B3E02}" destId="{5B59E0B3-05A8-4204-B07C-13641C4F87DE}" srcOrd="2" destOrd="0" presId="urn:microsoft.com/office/officeart/2005/8/layout/cycle4#1"/>
    <dgm:cxn modelId="{BCCE2813-9B53-4F0F-9AE4-0991636923EA}" type="presParOf" srcId="{5B59E0B3-05A8-4204-B07C-13641C4F87DE}" destId="{470E2F3B-307E-49EC-AE18-2FFA49D1D11F}" srcOrd="0" destOrd="0" presId="urn:microsoft.com/office/officeart/2005/8/layout/cycle4#1"/>
    <dgm:cxn modelId="{3DAAC4BD-3701-44A2-9F13-F025870A9554}" type="presParOf" srcId="{5B59E0B3-05A8-4204-B07C-13641C4F87DE}" destId="{AD3C235A-C73F-4187-A186-BEEF488AD108}" srcOrd="1" destOrd="0" presId="urn:microsoft.com/office/officeart/2005/8/layout/cycle4#1"/>
    <dgm:cxn modelId="{7BF41C0A-9DBD-482F-8B51-F90EDF44BF10}" type="presParOf" srcId="{2E884A4E-EA1E-46E6-8BD0-6F8D7D0B3E02}" destId="{7F78B00E-C791-4755-A51F-AEF66421E88B}" srcOrd="3" destOrd="0" presId="urn:microsoft.com/office/officeart/2005/8/layout/cycle4#1"/>
    <dgm:cxn modelId="{57E477BA-C55F-451F-9560-6693147C1B48}" type="presParOf" srcId="{7F78B00E-C791-4755-A51F-AEF66421E88B}" destId="{F20EE645-83E3-4C85-B126-958B59EA6A85}" srcOrd="0" destOrd="0" presId="urn:microsoft.com/office/officeart/2005/8/layout/cycle4#1"/>
    <dgm:cxn modelId="{19E80EAA-F771-4E0A-8553-C22C98244808}" type="presParOf" srcId="{7F78B00E-C791-4755-A51F-AEF66421E88B}" destId="{031F7BDB-72EF-49F8-937A-C54F1DAF6014}" srcOrd="1" destOrd="0" presId="urn:microsoft.com/office/officeart/2005/8/layout/cycle4#1"/>
    <dgm:cxn modelId="{D49B0425-1C32-4836-8D2D-F6E0273DCFB2}" type="presParOf" srcId="{2E884A4E-EA1E-46E6-8BD0-6F8D7D0B3E02}" destId="{3ACC882C-19E0-45E8-9FB3-99B23D87D1EA}" srcOrd="4" destOrd="0" presId="urn:microsoft.com/office/officeart/2005/8/layout/cycle4#1"/>
    <dgm:cxn modelId="{551A8040-B6F4-4946-80D8-8D59884D3AF2}" type="presParOf" srcId="{1B158371-D471-4BD4-A693-6A940703BFB1}" destId="{1D091B9E-64EF-4CF3-AE4B-95FA43907C3B}" srcOrd="1" destOrd="0" presId="urn:microsoft.com/office/officeart/2005/8/layout/cycle4#1"/>
    <dgm:cxn modelId="{AD392D7E-EA6F-48BD-B8F6-B24BA936DA07}" type="presParOf" srcId="{1D091B9E-64EF-4CF3-AE4B-95FA43907C3B}" destId="{E12530C7-CD72-4BC6-B9B0-07CC8C2927BB}" srcOrd="0" destOrd="0" presId="urn:microsoft.com/office/officeart/2005/8/layout/cycle4#1"/>
    <dgm:cxn modelId="{AAC3F42F-147D-4FDA-BAE5-1C224257AEA3}" type="presParOf" srcId="{1D091B9E-64EF-4CF3-AE4B-95FA43907C3B}" destId="{5E0230B0-2176-4230-9C0B-AC6F0AFB6D51}" srcOrd="1" destOrd="0" presId="urn:microsoft.com/office/officeart/2005/8/layout/cycle4#1"/>
    <dgm:cxn modelId="{E7ACDC40-085A-4DC4-9D0E-A4358261BD44}" type="presParOf" srcId="{1D091B9E-64EF-4CF3-AE4B-95FA43907C3B}" destId="{567C4E99-A02F-488C-B241-CEBD09284EEC}" srcOrd="2" destOrd="0" presId="urn:microsoft.com/office/officeart/2005/8/layout/cycle4#1"/>
    <dgm:cxn modelId="{3B0E1C8A-1CF0-43B4-B20E-FBA8C2BF0EF6}" type="presParOf" srcId="{1D091B9E-64EF-4CF3-AE4B-95FA43907C3B}" destId="{4AFBEA84-091A-4AE0-BA41-AACCA4E110F0}" srcOrd="3" destOrd="0" presId="urn:microsoft.com/office/officeart/2005/8/layout/cycle4#1"/>
    <dgm:cxn modelId="{6C3DAFC9-9725-4FBE-9D12-3C885EA1BE78}" type="presParOf" srcId="{1D091B9E-64EF-4CF3-AE4B-95FA43907C3B}" destId="{65790C3A-DB03-4AF6-BB1C-16EFF0B7A946}" srcOrd="4" destOrd="0" presId="urn:microsoft.com/office/officeart/2005/8/layout/cycle4#1"/>
    <dgm:cxn modelId="{DCD717E5-6B98-4574-88DC-547C07012E0E}" type="presParOf" srcId="{1B158371-D471-4BD4-A693-6A940703BFB1}" destId="{8A752EDF-07F9-49A1-8BEE-44F184D40385}" srcOrd="2" destOrd="0" presId="urn:microsoft.com/office/officeart/2005/8/layout/cycle4#1"/>
    <dgm:cxn modelId="{AAB5FC5F-1B58-4500-A0CF-19C1FE95BCB7}" type="presParOf" srcId="{1B158371-D471-4BD4-A693-6A940703BFB1}" destId="{206F20D4-3304-456F-9728-BCB40EF8D90F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FB3277-579C-4E35-B63D-CC0C99FB3116}" type="doc">
      <dgm:prSet loTypeId="urn:microsoft.com/office/officeart/2005/8/layout/target1" loCatId="relationship" qsTypeId="urn:microsoft.com/office/officeart/2005/8/quickstyle/simple1" qsCatId="simple" csTypeId="urn:microsoft.com/office/officeart/2005/8/colors/colorful5" csCatId="colorful" phldr="1"/>
      <dgm:spPr/>
    </dgm:pt>
    <dgm:pt modelId="{63280641-642D-4595-BE7B-54242DC63FE9}">
      <dgm:prSet phldrT="[Tekst]" custT="1"/>
      <dgm:spPr/>
      <dgm:t>
        <a:bodyPr/>
        <a:lstStyle/>
        <a:p>
          <a:r>
            <a:rPr lang="pl-PL" sz="1800" b="1" dirty="0"/>
            <a:t>PRZEDSIĘBIORSTWO</a:t>
          </a:r>
        </a:p>
      </dgm:t>
    </dgm:pt>
    <dgm:pt modelId="{BAC2F83E-4EB4-4B18-8D33-6F34F1ED2A86}" type="parTrans" cxnId="{EE658CE0-8A2A-4CFE-941A-B7037CCE4D80}">
      <dgm:prSet/>
      <dgm:spPr/>
      <dgm:t>
        <a:bodyPr/>
        <a:lstStyle/>
        <a:p>
          <a:endParaRPr lang="pl-PL"/>
        </a:p>
      </dgm:t>
    </dgm:pt>
    <dgm:pt modelId="{51343A6F-1DB6-47F4-937C-23D75543BF1E}" type="sibTrans" cxnId="{EE658CE0-8A2A-4CFE-941A-B7037CCE4D80}">
      <dgm:prSet/>
      <dgm:spPr/>
      <dgm:t>
        <a:bodyPr/>
        <a:lstStyle/>
        <a:p>
          <a:endParaRPr lang="pl-PL"/>
        </a:p>
      </dgm:t>
    </dgm:pt>
    <dgm:pt modelId="{EB908E3D-D9E4-4E39-B896-34BF6356B644}">
      <dgm:prSet phldrT="[Tekst]" custT="1"/>
      <dgm:spPr/>
      <dgm:t>
        <a:bodyPr/>
        <a:lstStyle/>
        <a:p>
          <a:r>
            <a:rPr lang="pl-PL" sz="1800" b="1" dirty="0"/>
            <a:t>MIKROOTOCZENIE</a:t>
          </a:r>
        </a:p>
      </dgm:t>
    </dgm:pt>
    <dgm:pt modelId="{4EA81435-9121-4DCD-9F3F-46CB8F640880}" type="parTrans" cxnId="{2441741F-4CD5-4A3E-9B99-31DC5E93A0A8}">
      <dgm:prSet/>
      <dgm:spPr/>
      <dgm:t>
        <a:bodyPr/>
        <a:lstStyle/>
        <a:p>
          <a:endParaRPr lang="pl-PL"/>
        </a:p>
      </dgm:t>
    </dgm:pt>
    <dgm:pt modelId="{EC95BFAF-F20B-4239-9ADE-B6077F6B15AF}" type="sibTrans" cxnId="{2441741F-4CD5-4A3E-9B99-31DC5E93A0A8}">
      <dgm:prSet/>
      <dgm:spPr/>
      <dgm:t>
        <a:bodyPr/>
        <a:lstStyle/>
        <a:p>
          <a:endParaRPr lang="pl-PL"/>
        </a:p>
      </dgm:t>
    </dgm:pt>
    <dgm:pt modelId="{657D7E1A-F2E2-4A9B-8EE4-8D75D04B4AA9}">
      <dgm:prSet phldrT="[Tekst]" custT="1"/>
      <dgm:spPr/>
      <dgm:t>
        <a:bodyPr/>
        <a:lstStyle/>
        <a:p>
          <a:r>
            <a:rPr lang="pl-PL" sz="1800" b="1" dirty="0"/>
            <a:t>MAKROOTOCZENIE</a:t>
          </a:r>
        </a:p>
      </dgm:t>
    </dgm:pt>
    <dgm:pt modelId="{9E6DE7B4-35E3-48D1-81EA-A3B265A347C6}" type="parTrans" cxnId="{FD86F90E-20E7-44A1-BB25-052CD71AE530}">
      <dgm:prSet/>
      <dgm:spPr/>
      <dgm:t>
        <a:bodyPr/>
        <a:lstStyle/>
        <a:p>
          <a:endParaRPr lang="pl-PL"/>
        </a:p>
      </dgm:t>
    </dgm:pt>
    <dgm:pt modelId="{CFFB4615-C876-4159-9672-432BE18E75B0}" type="sibTrans" cxnId="{FD86F90E-20E7-44A1-BB25-052CD71AE530}">
      <dgm:prSet/>
      <dgm:spPr/>
      <dgm:t>
        <a:bodyPr/>
        <a:lstStyle/>
        <a:p>
          <a:endParaRPr lang="pl-PL"/>
        </a:p>
      </dgm:t>
    </dgm:pt>
    <dgm:pt modelId="{271BDB33-1697-4118-B73F-96070456D41A}" type="pres">
      <dgm:prSet presAssocID="{8CFB3277-579C-4E35-B63D-CC0C99FB3116}" presName="composite" presStyleCnt="0">
        <dgm:presLayoutVars>
          <dgm:chMax val="5"/>
          <dgm:dir/>
          <dgm:resizeHandles val="exact"/>
        </dgm:presLayoutVars>
      </dgm:prSet>
      <dgm:spPr/>
    </dgm:pt>
    <dgm:pt modelId="{0EF43CC8-4A4F-40E2-8313-8398689E6379}" type="pres">
      <dgm:prSet presAssocID="{63280641-642D-4595-BE7B-54242DC63FE9}" presName="circle1" presStyleLbl="lnNode1" presStyleIdx="0" presStyleCnt="3"/>
      <dgm:spPr/>
    </dgm:pt>
    <dgm:pt modelId="{9AE6BF74-5722-48DC-83BA-A87E1298B6B7}" type="pres">
      <dgm:prSet presAssocID="{63280641-642D-4595-BE7B-54242DC63FE9}" presName="text1" presStyleLbl="revTx" presStyleIdx="0" presStyleCnt="3" custScaleX="174766" custLinFactNeighborX="43576" custLinFactNeighborY="23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DB199B-B6C6-4481-9730-0495CA080408}" type="pres">
      <dgm:prSet presAssocID="{63280641-642D-4595-BE7B-54242DC63FE9}" presName="line1" presStyleLbl="callout" presStyleIdx="0" presStyleCnt="6"/>
      <dgm:spPr/>
    </dgm:pt>
    <dgm:pt modelId="{81B8891A-058D-4AD1-8DA5-4B63C5D89C27}" type="pres">
      <dgm:prSet presAssocID="{63280641-642D-4595-BE7B-54242DC63FE9}" presName="d1" presStyleLbl="callout" presStyleIdx="1" presStyleCnt="6"/>
      <dgm:spPr/>
    </dgm:pt>
    <dgm:pt modelId="{565C7AD0-9598-4474-8EEC-307914638027}" type="pres">
      <dgm:prSet presAssocID="{EB908E3D-D9E4-4E39-B896-34BF6356B644}" presName="circle2" presStyleLbl="lnNode1" presStyleIdx="1" presStyleCnt="3" custScaleX="130206" custScaleY="126983"/>
      <dgm:spPr/>
    </dgm:pt>
    <dgm:pt modelId="{206C4A80-B600-4FC9-B4EE-98A58DEF12DB}" type="pres">
      <dgm:prSet presAssocID="{EB908E3D-D9E4-4E39-B896-34BF6356B644}" presName="text2" presStyleLbl="revTx" presStyleIdx="1" presStyleCnt="3" custScaleX="144593" custLinFactNeighborX="36642" custLinFactNeighborY="41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EC62D0-AB03-4072-B95F-439B67794B72}" type="pres">
      <dgm:prSet presAssocID="{EB908E3D-D9E4-4E39-B896-34BF6356B644}" presName="line2" presStyleLbl="callout" presStyleIdx="2" presStyleCnt="6"/>
      <dgm:spPr/>
    </dgm:pt>
    <dgm:pt modelId="{BA108CB1-ED2A-49CF-AF9B-744A2A8CDCD4}" type="pres">
      <dgm:prSet presAssocID="{EB908E3D-D9E4-4E39-B896-34BF6356B644}" presName="d2" presStyleLbl="callout" presStyleIdx="3" presStyleCnt="6"/>
      <dgm:spPr/>
    </dgm:pt>
    <dgm:pt modelId="{659D67DA-4F5C-44B1-B8FD-03BF3B538376}" type="pres">
      <dgm:prSet presAssocID="{657D7E1A-F2E2-4A9B-8EE4-8D75D04B4AA9}" presName="circle3" presStyleLbl="lnNode1" presStyleIdx="2" presStyleCnt="3" custScaleX="153952" custScaleY="133333" custLinFactNeighborX="-760" custLinFactNeighborY="994"/>
      <dgm:spPr/>
    </dgm:pt>
    <dgm:pt modelId="{CC0A7B0F-1CF8-4C66-A62C-064BA79E54F9}" type="pres">
      <dgm:prSet presAssocID="{657D7E1A-F2E2-4A9B-8EE4-8D75D04B4AA9}" presName="text3" presStyleLbl="revTx" presStyleIdx="2" presStyleCnt="3" custScaleX="116970" custScaleY="60008" custLinFactNeighborX="66837" custLinFactNeighborY="151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619AE58-7CDE-4942-9A17-2F95838F534D}" type="pres">
      <dgm:prSet presAssocID="{657D7E1A-F2E2-4A9B-8EE4-8D75D04B4AA9}" presName="line3" presStyleLbl="callout" presStyleIdx="4" presStyleCnt="6" custLinFactX="100000" custLinFactY="90506" custLinFactNeighborX="134549" custLinFactNeighborY="100000"/>
      <dgm:spPr/>
    </dgm:pt>
    <dgm:pt modelId="{D0A65B85-8B85-4552-B43F-58E9097C48E1}" type="pres">
      <dgm:prSet presAssocID="{657D7E1A-F2E2-4A9B-8EE4-8D75D04B4AA9}" presName="d3" presStyleLbl="callout" presStyleIdx="5" presStyleCnt="6" custLinFactX="15538" custLinFactNeighborX="100000" custLinFactNeighborY="5323"/>
      <dgm:spPr/>
    </dgm:pt>
  </dgm:ptLst>
  <dgm:cxnLst>
    <dgm:cxn modelId="{88023B16-31F3-4027-B233-A1D976558512}" type="presOf" srcId="{657D7E1A-F2E2-4A9B-8EE4-8D75D04B4AA9}" destId="{CC0A7B0F-1CF8-4C66-A62C-064BA79E54F9}" srcOrd="0" destOrd="0" presId="urn:microsoft.com/office/officeart/2005/8/layout/target1"/>
    <dgm:cxn modelId="{2441741F-4CD5-4A3E-9B99-31DC5E93A0A8}" srcId="{8CFB3277-579C-4E35-B63D-CC0C99FB3116}" destId="{EB908E3D-D9E4-4E39-B896-34BF6356B644}" srcOrd="1" destOrd="0" parTransId="{4EA81435-9121-4DCD-9F3F-46CB8F640880}" sibTransId="{EC95BFAF-F20B-4239-9ADE-B6077F6B15AF}"/>
    <dgm:cxn modelId="{ACD116C7-F4A3-416B-A435-C6F41970FED8}" type="presOf" srcId="{8CFB3277-579C-4E35-B63D-CC0C99FB3116}" destId="{271BDB33-1697-4118-B73F-96070456D41A}" srcOrd="0" destOrd="0" presId="urn:microsoft.com/office/officeart/2005/8/layout/target1"/>
    <dgm:cxn modelId="{C776CABA-1DE6-41E0-B530-A596DF55683C}" type="presOf" srcId="{63280641-642D-4595-BE7B-54242DC63FE9}" destId="{9AE6BF74-5722-48DC-83BA-A87E1298B6B7}" srcOrd="0" destOrd="0" presId="urn:microsoft.com/office/officeart/2005/8/layout/target1"/>
    <dgm:cxn modelId="{FD86F90E-20E7-44A1-BB25-052CD71AE530}" srcId="{8CFB3277-579C-4E35-B63D-CC0C99FB3116}" destId="{657D7E1A-F2E2-4A9B-8EE4-8D75D04B4AA9}" srcOrd="2" destOrd="0" parTransId="{9E6DE7B4-35E3-48D1-81EA-A3B265A347C6}" sibTransId="{CFFB4615-C876-4159-9672-432BE18E75B0}"/>
    <dgm:cxn modelId="{AD3F390C-068A-4503-BDE4-7B5CBF26542A}" type="presOf" srcId="{EB908E3D-D9E4-4E39-B896-34BF6356B644}" destId="{206C4A80-B600-4FC9-B4EE-98A58DEF12DB}" srcOrd="0" destOrd="0" presId="urn:microsoft.com/office/officeart/2005/8/layout/target1"/>
    <dgm:cxn modelId="{EE658CE0-8A2A-4CFE-941A-B7037CCE4D80}" srcId="{8CFB3277-579C-4E35-B63D-CC0C99FB3116}" destId="{63280641-642D-4595-BE7B-54242DC63FE9}" srcOrd="0" destOrd="0" parTransId="{BAC2F83E-4EB4-4B18-8D33-6F34F1ED2A86}" sibTransId="{51343A6F-1DB6-47F4-937C-23D75543BF1E}"/>
    <dgm:cxn modelId="{379D28B2-B441-4CF4-9CE7-6A0A634C5057}" type="presParOf" srcId="{271BDB33-1697-4118-B73F-96070456D41A}" destId="{0EF43CC8-4A4F-40E2-8313-8398689E6379}" srcOrd="0" destOrd="0" presId="urn:microsoft.com/office/officeart/2005/8/layout/target1"/>
    <dgm:cxn modelId="{F79EF145-DF5C-4C00-8377-D73EB18238A8}" type="presParOf" srcId="{271BDB33-1697-4118-B73F-96070456D41A}" destId="{9AE6BF74-5722-48DC-83BA-A87E1298B6B7}" srcOrd="1" destOrd="0" presId="urn:microsoft.com/office/officeart/2005/8/layout/target1"/>
    <dgm:cxn modelId="{642F9742-07E4-4A88-B928-E7E79AC9B6C6}" type="presParOf" srcId="{271BDB33-1697-4118-B73F-96070456D41A}" destId="{00DB199B-B6C6-4481-9730-0495CA080408}" srcOrd="2" destOrd="0" presId="urn:microsoft.com/office/officeart/2005/8/layout/target1"/>
    <dgm:cxn modelId="{3E54344A-5AD5-4D66-8368-195EEFD664D9}" type="presParOf" srcId="{271BDB33-1697-4118-B73F-96070456D41A}" destId="{81B8891A-058D-4AD1-8DA5-4B63C5D89C27}" srcOrd="3" destOrd="0" presId="urn:microsoft.com/office/officeart/2005/8/layout/target1"/>
    <dgm:cxn modelId="{35336751-2980-4612-9BA9-F2425C7FDB6C}" type="presParOf" srcId="{271BDB33-1697-4118-B73F-96070456D41A}" destId="{565C7AD0-9598-4474-8EEC-307914638027}" srcOrd="4" destOrd="0" presId="urn:microsoft.com/office/officeart/2005/8/layout/target1"/>
    <dgm:cxn modelId="{7C01414E-E34A-4C9C-B459-CD8D23963AE8}" type="presParOf" srcId="{271BDB33-1697-4118-B73F-96070456D41A}" destId="{206C4A80-B600-4FC9-B4EE-98A58DEF12DB}" srcOrd="5" destOrd="0" presId="urn:microsoft.com/office/officeart/2005/8/layout/target1"/>
    <dgm:cxn modelId="{A8A56361-F4D0-461B-A852-CFD75683282E}" type="presParOf" srcId="{271BDB33-1697-4118-B73F-96070456D41A}" destId="{1FEC62D0-AB03-4072-B95F-439B67794B72}" srcOrd="6" destOrd="0" presId="urn:microsoft.com/office/officeart/2005/8/layout/target1"/>
    <dgm:cxn modelId="{07920E29-7D6E-442A-B660-0C70BDC3DC12}" type="presParOf" srcId="{271BDB33-1697-4118-B73F-96070456D41A}" destId="{BA108CB1-ED2A-49CF-AF9B-744A2A8CDCD4}" srcOrd="7" destOrd="0" presId="urn:microsoft.com/office/officeart/2005/8/layout/target1"/>
    <dgm:cxn modelId="{3A470B93-C020-48FB-8387-48C5DF3F2215}" type="presParOf" srcId="{271BDB33-1697-4118-B73F-96070456D41A}" destId="{659D67DA-4F5C-44B1-B8FD-03BF3B538376}" srcOrd="8" destOrd="0" presId="urn:microsoft.com/office/officeart/2005/8/layout/target1"/>
    <dgm:cxn modelId="{DCF4D984-785C-45E2-9332-E33D27CDFC77}" type="presParOf" srcId="{271BDB33-1697-4118-B73F-96070456D41A}" destId="{CC0A7B0F-1CF8-4C66-A62C-064BA79E54F9}" srcOrd="9" destOrd="0" presId="urn:microsoft.com/office/officeart/2005/8/layout/target1"/>
    <dgm:cxn modelId="{BB9AEA8A-78BC-4E14-9DC1-9A5B2ADBF73C}" type="presParOf" srcId="{271BDB33-1697-4118-B73F-96070456D41A}" destId="{0619AE58-7CDE-4942-9A17-2F95838F534D}" srcOrd="10" destOrd="0" presId="urn:microsoft.com/office/officeart/2005/8/layout/target1"/>
    <dgm:cxn modelId="{FD2D0AAF-8607-45D5-9BD7-EDA61FCF2FCB}" type="presParOf" srcId="{271BDB33-1697-4118-B73F-96070456D41A}" destId="{D0A65B85-8B85-4552-B43F-58E9097C48E1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0E2F3B-307E-49EC-AE18-2FFA49D1D11F}">
      <dsp:nvSpPr>
        <dsp:cNvPr id="0" name=""/>
        <dsp:cNvSpPr/>
      </dsp:nvSpPr>
      <dsp:spPr>
        <a:xfrm>
          <a:off x="4622158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……………..</a:t>
          </a:r>
        </a:p>
      </dsp:txBody>
      <dsp:txXfrm>
        <a:off x="5267027" y="3307016"/>
        <a:ext cx="1504692" cy="1044321"/>
      </dsp:txXfrm>
    </dsp:sp>
    <dsp:sp modelId="{F20EE645-83E3-4C85-B126-958B59EA6A85}">
      <dsp:nvSpPr>
        <dsp:cNvPr id="0" name=""/>
        <dsp:cNvSpPr/>
      </dsp:nvSpPr>
      <dsp:spPr>
        <a:xfrm>
          <a:off x="111498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……………..</a:t>
          </a:r>
        </a:p>
      </dsp:txBody>
      <dsp:txXfrm>
        <a:off x="1114980" y="3307016"/>
        <a:ext cx="1504692" cy="1044321"/>
      </dsp:txXfrm>
    </dsp:sp>
    <dsp:sp modelId="{14C85E9B-8B1D-4898-9304-2EEDFA040454}">
      <dsp:nvSpPr>
        <dsp:cNvPr id="0" name=""/>
        <dsp:cNvSpPr/>
      </dsp:nvSpPr>
      <dsp:spPr>
        <a:xfrm>
          <a:off x="4622158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……………</a:t>
          </a:r>
        </a:p>
      </dsp:txBody>
      <dsp:txXfrm>
        <a:off x="5267027" y="0"/>
        <a:ext cx="1504692" cy="1044321"/>
      </dsp:txXfrm>
    </dsp:sp>
    <dsp:sp modelId="{7AB831E3-5F48-4550-9B43-0BD5DFF8CE4A}">
      <dsp:nvSpPr>
        <dsp:cNvPr id="0" name=""/>
        <dsp:cNvSpPr/>
      </dsp:nvSpPr>
      <dsp:spPr>
        <a:xfrm>
          <a:off x="111498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Skuteczność</a:t>
          </a:r>
          <a:r>
            <a:rPr lang="pl-PL" sz="1300" kern="1200" baseline="0" dirty="0"/>
            <a:t> przedsiębiorstw konkurencyjnych</a:t>
          </a:r>
          <a:endParaRPr lang="pl-PL" sz="1300" kern="1200" dirty="0"/>
        </a:p>
      </dsp:txBody>
      <dsp:txXfrm>
        <a:off x="1114980" y="0"/>
        <a:ext cx="1504692" cy="1044321"/>
      </dsp:txXfrm>
    </dsp:sp>
    <dsp:sp modelId="{E12530C7-CD72-4BC6-B9B0-07CC8C2927BB}">
      <dsp:nvSpPr>
        <dsp:cNvPr id="0" name=""/>
        <dsp:cNvSpPr/>
      </dsp:nvSpPr>
      <dsp:spPr>
        <a:xfrm>
          <a:off x="2015707" y="248026"/>
          <a:ext cx="1884129" cy="1884129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solidFill>
                <a:schemeClr val="tx1"/>
              </a:solidFill>
            </a:rPr>
            <a:t>……..…………………..</a:t>
          </a:r>
        </a:p>
      </dsp:txBody>
      <dsp:txXfrm>
        <a:off x="2015707" y="248026"/>
        <a:ext cx="1884129" cy="1884129"/>
      </dsp:txXfrm>
    </dsp:sp>
    <dsp:sp modelId="{5E0230B0-2176-4230-9C0B-AC6F0AFB6D51}">
      <dsp:nvSpPr>
        <dsp:cNvPr id="0" name=""/>
        <dsp:cNvSpPr/>
      </dsp:nvSpPr>
      <dsp:spPr>
        <a:xfrm rot="5400000">
          <a:off x="3986863" y="248026"/>
          <a:ext cx="1884129" cy="1884129"/>
        </a:xfrm>
        <a:prstGeom prst="pieWedg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solidFill>
                <a:schemeClr val="tx1"/>
              </a:solidFill>
            </a:rPr>
            <a:t>……………………………</a:t>
          </a:r>
        </a:p>
      </dsp:txBody>
      <dsp:txXfrm rot="5400000">
        <a:off x="3986863" y="248026"/>
        <a:ext cx="1884129" cy="1884129"/>
      </dsp:txXfrm>
    </dsp:sp>
    <dsp:sp modelId="{567C4E99-A02F-488C-B241-CEBD09284EEC}">
      <dsp:nvSpPr>
        <dsp:cNvPr id="0" name=""/>
        <dsp:cNvSpPr/>
      </dsp:nvSpPr>
      <dsp:spPr>
        <a:xfrm rot="10800000">
          <a:off x="3986863" y="2219182"/>
          <a:ext cx="1884129" cy="1884129"/>
        </a:xfrm>
        <a:prstGeom prst="pieWedg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solidFill>
                <a:schemeClr val="tx1"/>
              </a:solidFill>
            </a:rPr>
            <a:t>zarządzanie firmą</a:t>
          </a:r>
        </a:p>
      </dsp:txBody>
      <dsp:txXfrm rot="10800000">
        <a:off x="3986863" y="2219182"/>
        <a:ext cx="1884129" cy="1884129"/>
      </dsp:txXfrm>
    </dsp:sp>
    <dsp:sp modelId="{4AFBEA84-091A-4AE0-BA41-AACCA4E110F0}">
      <dsp:nvSpPr>
        <dsp:cNvPr id="0" name=""/>
        <dsp:cNvSpPr/>
      </dsp:nvSpPr>
      <dsp:spPr>
        <a:xfrm rot="16200000">
          <a:off x="2015707" y="2219182"/>
          <a:ext cx="1884129" cy="1884129"/>
        </a:xfrm>
        <a:prstGeom prst="pieWedg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solidFill>
                <a:schemeClr val="tx1"/>
              </a:solidFill>
            </a:rPr>
            <a:t>organizacja  firmy </a:t>
          </a:r>
        </a:p>
      </dsp:txBody>
      <dsp:txXfrm rot="16200000">
        <a:off x="2015707" y="2219182"/>
        <a:ext cx="1884129" cy="1884129"/>
      </dsp:txXfrm>
    </dsp:sp>
    <dsp:sp modelId="{8A752EDF-07F9-49A1-8BEE-44F184D40385}">
      <dsp:nvSpPr>
        <dsp:cNvPr id="0" name=""/>
        <dsp:cNvSpPr/>
      </dsp:nvSpPr>
      <dsp:spPr>
        <a:xfrm>
          <a:off x="3618087" y="1784048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F20D4-3304-456F-9728-BCB40EF8D90F}">
      <dsp:nvSpPr>
        <dsp:cNvPr id="0" name=""/>
        <dsp:cNvSpPr/>
      </dsp:nvSpPr>
      <dsp:spPr>
        <a:xfrm rot="10800000">
          <a:off x="3618087" y="2001615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9D67DA-4F5C-44B1-B8FD-03BF3B538376}">
      <dsp:nvSpPr>
        <dsp:cNvPr id="0" name=""/>
        <dsp:cNvSpPr/>
      </dsp:nvSpPr>
      <dsp:spPr>
        <a:xfrm>
          <a:off x="713789" y="282881"/>
          <a:ext cx="5225857" cy="4525951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C7AD0-9598-4474-8EEC-307914638027}">
      <dsp:nvSpPr>
        <dsp:cNvPr id="0" name=""/>
        <dsp:cNvSpPr/>
      </dsp:nvSpPr>
      <dsp:spPr>
        <a:xfrm>
          <a:off x="2026574" y="1252736"/>
          <a:ext cx="2651883" cy="2586241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43CC8-4A4F-40E2-8313-8398689E6379}">
      <dsp:nvSpPr>
        <dsp:cNvPr id="0" name=""/>
        <dsp:cNvSpPr/>
      </dsp:nvSpPr>
      <dsp:spPr>
        <a:xfrm>
          <a:off x="3013069" y="2206409"/>
          <a:ext cx="678894" cy="6788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6BF74-5722-48DC-83BA-A87E1298B6B7}">
      <dsp:nvSpPr>
        <dsp:cNvPr id="0" name=""/>
        <dsp:cNvSpPr/>
      </dsp:nvSpPr>
      <dsp:spPr>
        <a:xfrm>
          <a:off x="5720608" y="-259435"/>
          <a:ext cx="2966191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PRZEDSIĘBIORSTWO</a:t>
          </a:r>
        </a:p>
      </dsp:txBody>
      <dsp:txXfrm>
        <a:off x="5720608" y="-259435"/>
        <a:ext cx="2966191" cy="990054"/>
      </dsp:txXfrm>
    </dsp:sp>
    <dsp:sp modelId="{00DB199B-B6C6-4481-9730-0495CA080408}">
      <dsp:nvSpPr>
        <dsp:cNvPr id="0" name=""/>
        <dsp:cNvSpPr/>
      </dsp:nvSpPr>
      <dsp:spPr>
        <a:xfrm>
          <a:off x="5191189" y="212157"/>
          <a:ext cx="4243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8891A-058D-4AD1-8DA5-4B63C5D89C27}">
      <dsp:nvSpPr>
        <dsp:cNvPr id="0" name=""/>
        <dsp:cNvSpPr/>
      </dsp:nvSpPr>
      <dsp:spPr>
        <a:xfrm rot="5400000">
          <a:off x="3104437" y="460802"/>
          <a:ext cx="2333133" cy="1836975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C4A80-B600-4FC9-B4EE-98A58DEF12DB}">
      <dsp:nvSpPr>
        <dsp:cNvPr id="0" name=""/>
        <dsp:cNvSpPr/>
      </dsp:nvSpPr>
      <dsp:spPr>
        <a:xfrm>
          <a:off x="5858975" y="748677"/>
          <a:ext cx="2454084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MIKROOTOCZENIE</a:t>
          </a:r>
        </a:p>
      </dsp:txBody>
      <dsp:txXfrm>
        <a:off x="5858975" y="748677"/>
        <a:ext cx="2454084" cy="990054"/>
      </dsp:txXfrm>
    </dsp:sp>
    <dsp:sp modelId="{1FEC62D0-AB03-4072-B95F-439B67794B72}">
      <dsp:nvSpPr>
        <dsp:cNvPr id="0" name=""/>
        <dsp:cNvSpPr/>
      </dsp:nvSpPr>
      <dsp:spPr>
        <a:xfrm>
          <a:off x="5191189" y="1202211"/>
          <a:ext cx="4243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08CB1-ED2A-49CF-AF9B-744A2A8CDCD4}">
      <dsp:nvSpPr>
        <dsp:cNvPr id="0" name=""/>
        <dsp:cNvSpPr/>
      </dsp:nvSpPr>
      <dsp:spPr>
        <a:xfrm rot="5400000">
          <a:off x="3605235" y="1435411"/>
          <a:ext cx="1818079" cy="1350434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A7B0F-1CF8-4C66-A62C-064BA79E54F9}">
      <dsp:nvSpPr>
        <dsp:cNvPr id="0" name=""/>
        <dsp:cNvSpPr/>
      </dsp:nvSpPr>
      <dsp:spPr>
        <a:xfrm>
          <a:off x="6605869" y="2044827"/>
          <a:ext cx="1985257" cy="594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MAKROOTOCZENIE</a:t>
          </a:r>
        </a:p>
      </dsp:txBody>
      <dsp:txXfrm>
        <a:off x="6605869" y="2044827"/>
        <a:ext cx="1985257" cy="594111"/>
      </dsp:txXfrm>
    </dsp:sp>
    <dsp:sp modelId="{0619AE58-7CDE-4942-9A17-2F95838F534D}">
      <dsp:nvSpPr>
        <dsp:cNvPr id="0" name=""/>
        <dsp:cNvSpPr/>
      </dsp:nvSpPr>
      <dsp:spPr>
        <a:xfrm>
          <a:off x="6186401" y="2260848"/>
          <a:ext cx="4243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65B85-8B85-4552-B43F-58E9097C48E1}">
      <dsp:nvSpPr>
        <dsp:cNvPr id="0" name=""/>
        <dsp:cNvSpPr/>
      </dsp:nvSpPr>
      <dsp:spPr>
        <a:xfrm rot="5400000">
          <a:off x="5104780" y="2478372"/>
          <a:ext cx="1298951" cy="863893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C99A6F-0043-43AB-9729-33CC139B0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83C1D25-E10F-4A94-9940-4A04942F2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15E89BB-C3E0-476F-B343-CB6B36569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C288B4F-35ED-4610-9047-673BD906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1A2BEBB-2F49-4BD7-A9EA-55ADCEA4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8126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4274E81-CF89-46A4-92E0-405A3DC0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957755E3-F435-4F09-B53F-B2C3044EC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FB6F740-B069-45E6-A8FB-DDC8C55C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AA10DB9-AE4D-40A0-B0B0-697799EE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A750742-291F-4344-A80C-3693BA75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3030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98F0E4A-0D76-4AD7-A0F9-CA582A90A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0BB16345-E8A4-411C-A538-620A8F3C4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D2F33C7-9733-463B-AE3D-9570524F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9170F88-1148-44AD-9804-CC87602D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5600B6C-EEFD-42A5-9A65-3B62AE72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8946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9D968D9-F9FF-4A0D-982C-D3AEDE42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2B36385-F18D-4804-9D30-FDB1B8931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81155AD-3A5E-419F-976C-D8CB0C6D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D6E7942-F381-43DE-B54C-C775170E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8B6AB1A-57AD-47ED-B0A4-B8711101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3705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EEFC92-EE7A-4CE1-AB98-3577F04A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BEFF991-01E1-4085-AA47-6038F10BF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7FCCF3-0D95-4483-B496-21BB5506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E829E88-72CB-4E86-BEA9-19BC9CCC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9BDA820-7D2C-4277-AFA9-AB253ECF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850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4AAF00-C6D8-4146-9C07-AF4FBC16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A306FFD-FB44-4916-B713-3BE1B3354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947AD355-BFA2-40D0-BC19-64A8CA949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FE13F41-01A4-445A-ACE6-4AEC0E63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8A4FE9F-20FF-460B-B954-9162CF10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CB942DC1-88B1-4884-BA76-92B0FF04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2630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A6A4151-EAC4-4FB6-94B1-7AD62332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C12C739-414E-49EA-B23D-678AE9DDB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193BC5ED-43B5-4C55-948C-2297B5BE7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C465B67B-6605-46CC-AE68-8E55592A6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6985343-83D7-434A-B3B8-5EF537C63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1666A125-0C89-4CF8-9FDF-A24E3903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2F2CAC42-0E11-4752-BAA4-E202F951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87F96CAB-C36C-4B4D-884A-0C9FF538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9819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40DC15-CE1C-4EB7-BD02-0E0BF1E14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A1E2CCE-B0CC-4B30-9B92-D15CF00FE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CDFC066-64F1-4C54-B3EC-392C830C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3043759F-199B-406F-B967-ADD5BA60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0813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3890CB9E-1E5B-4935-9BDC-4EB422FBD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2CB6DCE-C44E-4A54-ABEA-B04B9174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8DBFCF5-08D3-400F-8FAF-747E315E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2628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C2CDB4E-1451-4E99-8C23-141E0D0E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6865D32-8C80-4FAA-B55B-17B2EF6F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D6F2246-1756-4B1F-A5C6-1D3040014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7B397C85-981C-4FAD-998B-638311C8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E179328-675C-46B4-8BEF-650AA7D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830B017C-C1DC-41EC-9B9D-E78F5408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355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C85FA20-EA24-4F64-BFD0-4CE382E6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B61B2D47-BB78-44C9-8AE8-F056EA42BB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CB6B8978-6E4C-479E-82EF-59342FFC5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A9D6AF78-1068-4DFB-9CEB-FC984E6B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C7DCA04E-3CD5-44A3-9128-4BAF9697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7DC96DB-1799-48A3-A41D-31DF3A20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0044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97B5C9DB-2B9A-4070-9A23-2F08FB0C8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41E25C3-D7B4-4082-A916-D77CB4CC6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947138F-A3B8-4084-99F5-D25565B37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2309C0D-10B3-4A35-A358-FEF327B00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FE76536-B77E-42E9-B7F6-F9BAE955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569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drecznik.edugate.pl/5-przedsiebiorstwo/5-4-otoczenie-przedsiebiorstwa-instytucje-rynkowe-i-pozarynkowe/" TargetMode="External"/><Relationship Id="rId7" Type="http://schemas.openxmlformats.org/officeDocument/2006/relationships/hyperlink" Target="https://supermario-run.pl/czynniki-wplywajace-na-sukces-lub-niepowodzenie-firmy" TargetMode="External"/><Relationship Id="rId2" Type="http://schemas.openxmlformats.org/officeDocument/2006/relationships/hyperlink" Target="http://www.podrecznik.edugate.pl/5-przedsiebiorstwo/5-3-czynniki-wplywajace-na-sukces-i-niepowodzenie-przedsiebiorstw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files.pl/pl/index.php/Makrootoczenie" TargetMode="External"/><Relationship Id="rId5" Type="http://schemas.openxmlformats.org/officeDocument/2006/relationships/hyperlink" Target="https://mfiles.pl/pl/index.php/Mikrootoczenie" TargetMode="External"/><Relationship Id="rId4" Type="http://schemas.openxmlformats.org/officeDocument/2006/relationships/hyperlink" Target="http://static.scholaris.pl/resource-files/107/007/analiza_warunkow_otoczenia_67643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905500" cy="3305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l-PL" sz="3200" b="1" dirty="0"/>
              <a:t/>
            </a:r>
            <a:br>
              <a:rPr lang="pl-PL" sz="3200" b="1" dirty="0"/>
            </a:br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MIKRO- I MAKROOTOCZENIE PRZEDSIĘBIORSTWA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WEB QUEST JEST PRZEZNACZONY DLA KLAS SZKOŁY ŚREDNIEJ I POLICEALNEJ </a:t>
            </a: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0"/>
            <a:ext cx="2555776" cy="1616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 zakończonej pracy omówcie wspólnie jej wyniki. </a:t>
            </a:r>
          </a:p>
          <a:p>
            <a:pPr algn="just"/>
            <a:r>
              <a:rPr lang="pl-PL" dirty="0"/>
              <a:t>Jeżeli nie rozumiecie któregoś z elementów otoczenia, poproście nauczyciela o wyjaśnienie.</a:t>
            </a:r>
          </a:p>
          <a:p>
            <a:pPr algn="just"/>
            <a:r>
              <a:rPr lang="pl-PL" dirty="0"/>
              <a:t> Zastanówcie się, na które elementy możecie mieć wpływ jako przedsiębiorcy, a na które nie? </a:t>
            </a:r>
          </a:p>
          <a:p>
            <a:pPr algn="just"/>
            <a:r>
              <a:rPr lang="pl-PL" dirty="0"/>
              <a:t>Aby podsumować dotychczasowe wiadomości wykonajcie samodzielnie, a potem porównajcie wspólnie wyniki poniższego zadania sprawdzającego …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7744" cy="175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>
            <a:normAutofit/>
          </a:bodyPr>
          <a:lstStyle/>
          <a:p>
            <a:r>
              <a:rPr lang="pl-PL" dirty="0"/>
              <a:t>PROCES – SPRAWDŹ CZY ZROZUMIAŁEŚ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55576" y="1268760"/>
            <a:ext cx="79208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/>
          </a:p>
          <a:p>
            <a:r>
              <a:rPr lang="pl-PL" sz="2400" dirty="0"/>
              <a:t>Wyobraźcie sobie, że prowadzicie sklepik szkolny. Które z wymienionych poniżej czynników należą Waszym zdaniem do </a:t>
            </a:r>
            <a:r>
              <a:rPr lang="pl-PL" sz="2400" b="1" dirty="0"/>
              <a:t>MIKROOTOCZENIA</a:t>
            </a:r>
            <a:r>
              <a:rPr lang="pl-PL" sz="2400" dirty="0"/>
              <a:t>, a które do </a:t>
            </a:r>
            <a:r>
              <a:rPr lang="pl-PL" sz="2400" b="1" dirty="0"/>
              <a:t>MAKROOTOCZENIA</a:t>
            </a:r>
            <a:r>
              <a:rPr lang="pl-PL" sz="2400" dirty="0"/>
              <a:t>? </a:t>
            </a:r>
          </a:p>
          <a:p>
            <a:r>
              <a:rPr lang="pl-PL" sz="2400" dirty="0"/>
              <a:t>W którym miejscu w tabeli umieścilibyście następujące czynniki:</a:t>
            </a:r>
          </a:p>
          <a:p>
            <a:r>
              <a:rPr lang="pl-PL" sz="2000" dirty="0"/>
              <a:t>1. uczniowie szkoły, w której prowadzicie sklepik,</a:t>
            </a:r>
          </a:p>
          <a:p>
            <a:r>
              <a:rPr lang="pl-PL" sz="2000" dirty="0"/>
              <a:t>2. pani z Piekarni, która codziennie dowozi do waszego sklepiku świeże drożdżówki,</a:t>
            </a:r>
          </a:p>
          <a:p>
            <a:r>
              <a:rPr lang="pl-PL" sz="2000" dirty="0"/>
              <a:t>3. sklep spożywczy osiedlowy naprzeciwko szkoły,</a:t>
            </a:r>
          </a:p>
          <a:p>
            <a:r>
              <a:rPr lang="pl-PL" sz="2000" dirty="0"/>
              <a:t>4. prawidłowość większego zasobu portfela uczniów na początku miesiąca, a mniejszego na końcu miesiąca (kiedy kieszonkowe się już kończy</a:t>
            </a:r>
            <a:r>
              <a:rPr lang="pl-PL" sz="2000" dirty="0">
                <a:sym typeface="Wingdings" pitchFamily="2" charset="2"/>
              </a:rPr>
              <a:t>),</a:t>
            </a:r>
          </a:p>
          <a:p>
            <a:r>
              <a:rPr lang="pl-PL" sz="2000" dirty="0"/>
              <a:t>5. Rozporządzenie Ministra Edukacji Narodowej w sprawie czasowego ograniczenia funkcjonowania szkół w związku z zapobieganiem, przeciwdziałaniem i zwalczaniem COVID-19,</a:t>
            </a:r>
          </a:p>
          <a:p>
            <a:r>
              <a:rPr lang="pl-PL" sz="2000" dirty="0"/>
              <a:t>6. tegoroczne klasy pierwsze są bardzo liczne, zwiększyła się liczba uczniów w szkole.</a:t>
            </a:r>
          </a:p>
        </p:txBody>
      </p:sp>
      <p:pic>
        <p:nvPicPr>
          <p:cNvPr id="11266" name="Picture 2" descr="Enjoy the little things: Już wiem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17237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>
            <a:normAutofit/>
          </a:bodyPr>
          <a:lstStyle/>
          <a:p>
            <a:r>
              <a:rPr lang="pl-PL" dirty="0"/>
              <a:t>PROCES – SPRAWDŹ CZY ZROZUMIAŁEŚ </a:t>
            </a:r>
          </a:p>
        </p:txBody>
      </p:sp>
      <p:graphicFrame>
        <p:nvGraphicFramePr>
          <p:cNvPr id="4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827584" y="2636912"/>
          <a:ext cx="7272808" cy="33103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182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7310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MIKROOTOCZENIE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MAKROOTOCZENIE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509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KLIENCI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EKONOMICZNE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1096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DOSTAWCY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PRAWNO - POLITYCZNE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1096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KONKURENCJA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DEMOGRAFICZNE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Picture 2" descr="Enjoy the little things: Już wiem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17237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Wykrzyknik (1).png – Lekka Atletyka"/>
          <p:cNvPicPr>
            <a:picLocks noChangeAspect="1" noChangeArrowheads="1"/>
          </p:cNvPicPr>
          <p:nvPr/>
        </p:nvPicPr>
        <p:blipFill>
          <a:blip r:embed="rId2" cstate="print"/>
          <a:srcRect l="8654" r="7692"/>
          <a:stretch>
            <a:fillRect/>
          </a:stretch>
        </p:blipFill>
        <p:spPr bwMode="auto">
          <a:xfrm>
            <a:off x="7055768" y="4985792"/>
            <a:ext cx="2088232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PROCES - Czas na najważniejsze zadanie – planowanie otoczenia swojej działalności </a:t>
            </a:r>
            <a:r>
              <a:rPr lang="pl-PL" sz="3600" dirty="0">
                <a:sym typeface="Wingdings" pitchFamily="2" charset="2"/>
              </a:rPr>
              <a:t></a:t>
            </a:r>
            <a:r>
              <a:rPr lang="pl-PL" dirty="0">
                <a:sym typeface="Wingdings" pitchFamily="2" charset="2"/>
              </a:rPr>
              <a:t/>
            </a:r>
            <a:br>
              <a:rPr lang="pl-PL" dirty="0">
                <a:sym typeface="Wingdings" pitchFamily="2" charset="2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pl-PL" dirty="0">
                <a:sym typeface="Wingdings" pitchFamily="2" charset="2"/>
              </a:rPr>
              <a:t>Na dużej kartce rozrysujcie schemat swojego przedsiębiorstwa osadzonego w określonym przez Was mikro- i </a:t>
            </a:r>
            <a:r>
              <a:rPr lang="pl-PL" dirty="0" err="1">
                <a:sym typeface="Wingdings" pitchFamily="2" charset="2"/>
              </a:rPr>
              <a:t>makrootoczeniu</a:t>
            </a:r>
            <a:r>
              <a:rPr lang="pl-PL" dirty="0">
                <a:sym typeface="Wingdings" pitchFamily="2" charset="2"/>
              </a:rPr>
              <a:t>, przy uwzględnieniu czynników wewnętrznych i zewnętrznych determinujących (pobudzających) sukces Waszego przedsiębiorstwa.  </a:t>
            </a:r>
          </a:p>
          <a:p>
            <a:r>
              <a:rPr lang="pl-PL" dirty="0">
                <a:sym typeface="Wingdings" pitchFamily="2" charset="2"/>
              </a:rPr>
              <a:t>Dobierajcie czynniki tak, aby były jak najbardziej korzystne dla Waszej firmy, ale nie zapominajcie o czynnikach, które mogą jej zagrażać.</a:t>
            </a:r>
          </a:p>
          <a:p>
            <a:r>
              <a:rPr lang="pl-PL" dirty="0"/>
              <a:t>Pomysł na grafikę schematu należy do Was.</a:t>
            </a:r>
          </a:p>
          <a:p>
            <a:r>
              <a:rPr lang="pl-PL" dirty="0"/>
              <a:t>Zadanie wykonajcie samodzielnie lub</a:t>
            </a:r>
          </a:p>
          <a:p>
            <a:pPr>
              <a:buNone/>
            </a:pPr>
            <a:r>
              <a:rPr lang="pl-PL" dirty="0"/>
              <a:t>    w dwuosobowych grupach.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/>
              </a:rPr>
              <a:t>http://www.podrecznik.edugate.pl/5-przedsiebiorstwo/5-3-czynniki-wplywajace-na-sukces-i-niepowodzenie-przedsiebiorstwa/</a:t>
            </a:r>
            <a:endParaRPr lang="pl-PL" dirty="0"/>
          </a:p>
          <a:p>
            <a:r>
              <a:rPr lang="pl-PL" dirty="0">
                <a:hlinkClick r:id="rId3"/>
              </a:rPr>
              <a:t>http://www.podrecznik.edugate.pl/5-przedsiebiorstwo/5-4-otoczenie-przedsiebiorstwa-instytucje-rynkowe-i-pozarynkowe/</a:t>
            </a:r>
            <a:endParaRPr lang="pl-PL" dirty="0"/>
          </a:p>
          <a:p>
            <a:r>
              <a:rPr lang="pl-PL" dirty="0">
                <a:hlinkClick r:id="rId4"/>
              </a:rPr>
              <a:t>http://</a:t>
            </a:r>
            <a:r>
              <a:rPr lang="pl-PL" dirty="0" smtClean="0">
                <a:hlinkClick r:id="rId4"/>
              </a:rPr>
              <a:t>static.scholaris.pl/resource-files/107/007/analiza_warunkow_otoczenia_67643.pdf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</a:t>
            </a:r>
            <a:r>
              <a:rPr lang="pl-PL" dirty="0" smtClean="0">
                <a:hlinkClick r:id="rId5"/>
              </a:rPr>
              <a:t>mfiles.pl/pl/index.php/Mikrootoczenie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https://</a:t>
            </a:r>
            <a:r>
              <a:rPr lang="pl-PL" dirty="0" smtClean="0">
                <a:hlinkClick r:id="rId6"/>
              </a:rPr>
              <a:t>mfiles.pl/pl/index.php/Makrootoczenie</a:t>
            </a:r>
            <a:endParaRPr lang="pl-PL" dirty="0" smtClean="0"/>
          </a:p>
          <a:p>
            <a:r>
              <a:rPr lang="pl-PL" smtClean="0">
                <a:hlinkClick r:id="rId7"/>
              </a:rPr>
              <a:t>https</a:t>
            </a:r>
            <a:r>
              <a:rPr lang="pl-PL" smtClean="0">
                <a:hlinkClick r:id="rId7"/>
              </a:rPr>
              <a:t>://</a:t>
            </a:r>
            <a:r>
              <a:rPr lang="pl-PL" smtClean="0">
                <a:hlinkClick r:id="rId7"/>
              </a:rPr>
              <a:t>supermario-run.pl/czynniki-wplywajace-na-sukces-lub-niepowodzenie-firmy</a:t>
            </a:r>
            <a:endParaRPr lang="pl-PL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269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pracy (wykorzystanie czynników otoczenia, trafność zastosowania)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elementy,</a:t>
                      </a:r>
                      <a:r>
                        <a:rPr lang="pl-PL" sz="1600" b="0" i="0" u="none" strike="noStrike" kern="1200" baseline="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 liczne błędy.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Pomysł i estetyka wykonania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Złe rozplanowanie informacji 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estetyczna, czytelna, przejrzysta, zachęcająca do zapoznania się z nią,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 Praca wyróżniająca się.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pracę, wysiłek</a:t>
                      </a:r>
                      <a:r>
                        <a:rPr lang="pl-PL" sz="1600" baseline="0" dirty="0"/>
                        <a:t> włożony w wykonanie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Brak właściwego  zaangażowania w realizację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 w realizację projektu.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wkład pracy własnej i wysiłku w realizację projektu. 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87624" y="160020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  <a:r>
                        <a:rPr lang="pl-PL" baseline="0" dirty="0"/>
                        <a:t> - 5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4291657"/>
            <a:ext cx="2848502" cy="24497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dirty="0"/>
              <a:t>Mogliście wcielić się w rolę przedsiębiorcy wykonującego poważne analizy strategiczne swojej firmy.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Poszczególne zadania mogą być wykonywane samodzielnie lub w małych grupach, według decyzji nauczyciela, który najlepiej zna możliwości swoich uczniów, ich umiejętności, zainteresowania…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7202" y="5589240"/>
            <a:ext cx="1796798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0"/>
            <a:ext cx="3491880" cy="2358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1007AF-A842-4E1C-9544-F177D39C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0540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10000" cy="30575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Specjalnie dla Was przygotowałam zadanie, które pomoże Wam poznać otoczenie przedsiębiorstwa oraz czynniki, które wpływają na jego sukces lub niepowodzenie.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3295650" cy="3295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graficznej analizy przedsiębiorstwa w wybranej przez siebie branży (takie, jakie chciałbyś prowadzić w przyszłości) pod względem czynników oraz jego otoczenia tak, aby prawdopodobieństwo odniesienia </a:t>
            </a:r>
            <a:r>
              <a:rPr lang="pl-PL" dirty="0">
                <a:solidFill>
                  <a:schemeClr val="bg1"/>
                </a:solidFill>
              </a:rPr>
              <a:t>sukcesu </a:t>
            </a:r>
            <a:r>
              <a:rPr lang="pl-PL" dirty="0"/>
              <a:t>było jak największe.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Pierwszym zadaniem wprowadzającym w temat będzie odszukanie informacji na temat czynników wewnętrznych i zewnętrznych wpływających na sukces lub niepowodzenie</a:t>
            </a:r>
            <a:r>
              <a:rPr kumimoji="0" lang="pl-PL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przedsiębiorstwa we wskazanych przeze mnie zasobach internetowych.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Spośród odszukanych informacji wybierzcie te, które </a:t>
            </a:r>
            <a:r>
              <a:rPr lang="pl-PL" sz="3200" noProof="0" dirty="0"/>
              <a:t>pomogą Wam uzupełnić puste pola schematu – </a:t>
            </a:r>
            <a:r>
              <a:rPr lang="pl-PL" sz="3200" b="1" noProof="0" dirty="0"/>
              <a:t>czynniki wewnętrzne</a:t>
            </a:r>
            <a:r>
              <a:rPr lang="pl-PL" sz="3200" noProof="0" dirty="0"/>
              <a:t> (wewnątrz przedsiębiorstwa) oraz </a:t>
            </a:r>
            <a:r>
              <a:rPr lang="pl-PL" sz="3200" b="1" noProof="0" dirty="0"/>
              <a:t>czynniki zewnętrzne</a:t>
            </a:r>
            <a:r>
              <a:rPr lang="pl-PL" sz="3200" noProof="0" dirty="0"/>
              <a:t> (na zewnątrz przedsiębiorstwa).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To zadanie wykonacie samodzielnie.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PROCES – UZUPEŁNIENIE SCHEMATU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491880" y="3645024"/>
            <a:ext cx="2166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PRZEDSIĘBIORSTWO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zakończonej pracy omówcie wspólnie jej wyniki. </a:t>
            </a:r>
          </a:p>
          <a:p>
            <a:pPr algn="just"/>
            <a:r>
              <a:rPr lang="pl-PL" dirty="0"/>
              <a:t>Jeżeli nie rozumiecie któregoś z czynników, poproście nauczyciela o wyjaśnienie.</a:t>
            </a:r>
          </a:p>
          <a:p>
            <a:pPr algn="just"/>
            <a:r>
              <a:rPr lang="pl-PL" dirty="0"/>
              <a:t> Zastanówcie się, na które czynniki możecie mieć wpływ jako przedsiębiorcy, a na które nie? 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67744" cy="175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740811"/>
            <a:ext cx="3347864" cy="21171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Teraz czas na analizę mikro- i </a:t>
            </a:r>
            <a:r>
              <a:rPr lang="pl-PL" dirty="0" err="1"/>
              <a:t>makrootoczenia</a:t>
            </a:r>
            <a:r>
              <a:rPr lang="pl-PL" dirty="0"/>
              <a:t> przedsiębiorstwa. </a:t>
            </a:r>
          </a:p>
          <a:p>
            <a:r>
              <a:rPr lang="pl-PL" dirty="0"/>
              <a:t>Korzystając z zasobów internetowych wyszukajcie informacje, które pomogą Wam zrozumieć, czym jest </a:t>
            </a:r>
            <a:r>
              <a:rPr lang="pl-PL" b="1" dirty="0" err="1"/>
              <a:t>mikrootoczenie</a:t>
            </a:r>
            <a:r>
              <a:rPr lang="pl-PL" b="1" dirty="0"/>
              <a:t> </a:t>
            </a:r>
            <a:r>
              <a:rPr lang="pl-PL" dirty="0"/>
              <a:t>przedsiębiorstwa, a czym jest </a:t>
            </a:r>
            <a:r>
              <a:rPr lang="pl-PL" b="1" dirty="0" err="1"/>
              <a:t>makrootoczenie</a:t>
            </a:r>
            <a:r>
              <a:rPr lang="pl-PL" b="1" dirty="0"/>
              <a:t> </a:t>
            </a:r>
            <a:r>
              <a:rPr lang="pl-PL" dirty="0"/>
              <a:t>przedsiębiorstwa.</a:t>
            </a:r>
          </a:p>
          <a:p>
            <a:r>
              <a:rPr lang="pl-PL" dirty="0"/>
              <a:t>Uzupełnijcie schemat.</a:t>
            </a:r>
          </a:p>
          <a:p>
            <a:pPr lvl="0"/>
            <a:r>
              <a:rPr lang="pl-PL" dirty="0"/>
              <a:t>To zadanie również wykonajcie samodzielnie.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3314" name="Picture 2" descr="Analiza danych internetowych - Kijewska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619672" cy="1611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347864" y="3356992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…………….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491880" y="50131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69979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…………..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491880" y="24208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…………………..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835696" y="29969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331640" y="41490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…………….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763688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…………………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419872" y="56612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……………………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4788024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364088" y="38610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</TotalTime>
  <Words>968</Words>
  <Application>Microsoft Office PowerPoint</Application>
  <PresentationFormat>Pokaz na ekranie (4:3)</PresentationFormat>
  <Paragraphs>144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 CHCĘ BYĆ PRZEDSIĘBIORCĄ!  MIKRO- I MAKROOTOCZENIE PRZEDSIĘBIORSTWA</vt:lpstr>
      <vt:lpstr>WPROWADZENIE</vt:lpstr>
      <vt:lpstr>WPROWADZENIE</vt:lpstr>
      <vt:lpstr>ZADANIE </vt:lpstr>
      <vt:lpstr>PROCES </vt:lpstr>
      <vt:lpstr>PROCES – UZUPEŁNIENIE SCHEMATU </vt:lpstr>
      <vt:lpstr>PROCES </vt:lpstr>
      <vt:lpstr>PROCES </vt:lpstr>
      <vt:lpstr>PROCES </vt:lpstr>
      <vt:lpstr>PROCES </vt:lpstr>
      <vt:lpstr>PROCES – SPRAWDŹ CZY ZROZUMIAŁEŚ </vt:lpstr>
      <vt:lpstr>PROCES – SPRAWDŹ CZY ZROZUMIAŁEŚ </vt:lpstr>
      <vt:lpstr>PROCES - Czas na najważniejsze zadanie – planowanie otoczenia swojej działalności  </vt:lpstr>
      <vt:lpstr>ŹRÓDŁA</vt:lpstr>
      <vt:lpstr>Ewaluacja</vt:lpstr>
      <vt:lpstr>Ewaluacja</vt:lpstr>
      <vt:lpstr>KONKLUZJE I WNIOSKI</vt:lpstr>
      <vt:lpstr>Slajd 18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CHCĘ BYĆ PRZEDSIĘBIORCĄ!  OTOCZENIE BLIŻSZE I DALSZE PRZEDSIĘBIORSTWA</dc:title>
  <dc:creator>HP</dc:creator>
  <cp:lastModifiedBy>Konrad1</cp:lastModifiedBy>
  <cp:revision>30</cp:revision>
  <dcterms:created xsi:type="dcterms:W3CDTF">2020-07-21T11:10:18Z</dcterms:created>
  <dcterms:modified xsi:type="dcterms:W3CDTF">2021-08-27T12:33:50Z</dcterms:modified>
</cp:coreProperties>
</file>